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56" r:id="rId6"/>
    <p:sldId id="262" r:id="rId7"/>
    <p:sldId id="257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7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12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HK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H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1A32D-3EC3-44D9-865B-46718E5AA6AA}" type="datetimeFigureOut">
              <a:rPr lang="en-HK" smtClean="0"/>
              <a:t>14/9/2022</a:t>
            </a:fld>
            <a:endParaRPr lang="en-H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F2C5-91C0-47C2-84C4-EB51BFBB1F4B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084160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H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H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1A32D-3EC3-44D9-865B-46718E5AA6AA}" type="datetimeFigureOut">
              <a:rPr lang="en-HK" smtClean="0"/>
              <a:t>14/9/2022</a:t>
            </a:fld>
            <a:endParaRPr lang="en-H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F2C5-91C0-47C2-84C4-EB51BFBB1F4B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291913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H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H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1A32D-3EC3-44D9-865B-46718E5AA6AA}" type="datetimeFigureOut">
              <a:rPr lang="en-HK" smtClean="0"/>
              <a:t>14/9/2022</a:t>
            </a:fld>
            <a:endParaRPr lang="en-H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F2C5-91C0-47C2-84C4-EB51BFBB1F4B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859664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H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H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1A32D-3EC3-44D9-865B-46718E5AA6AA}" type="datetimeFigureOut">
              <a:rPr lang="en-HK" smtClean="0"/>
              <a:t>14/9/2022</a:t>
            </a:fld>
            <a:endParaRPr lang="en-H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F2C5-91C0-47C2-84C4-EB51BFBB1F4B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678912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H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1A32D-3EC3-44D9-865B-46718E5AA6AA}" type="datetimeFigureOut">
              <a:rPr lang="en-HK" smtClean="0"/>
              <a:t>14/9/2022</a:t>
            </a:fld>
            <a:endParaRPr lang="en-H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F2C5-91C0-47C2-84C4-EB51BFBB1F4B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765814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HK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HK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HK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1A32D-3EC3-44D9-865B-46718E5AA6AA}" type="datetimeFigureOut">
              <a:rPr lang="en-HK" smtClean="0"/>
              <a:t>14/9/2022</a:t>
            </a:fld>
            <a:endParaRPr lang="en-H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F2C5-91C0-47C2-84C4-EB51BFBB1F4B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906123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H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HK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HK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1A32D-3EC3-44D9-865B-46718E5AA6AA}" type="datetimeFigureOut">
              <a:rPr lang="en-HK" smtClean="0"/>
              <a:t>14/9/2022</a:t>
            </a:fld>
            <a:endParaRPr lang="en-H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F2C5-91C0-47C2-84C4-EB51BFBB1F4B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792545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HK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1A32D-3EC3-44D9-865B-46718E5AA6AA}" type="datetimeFigureOut">
              <a:rPr lang="en-HK" smtClean="0"/>
              <a:t>14/9/2022</a:t>
            </a:fld>
            <a:endParaRPr lang="en-H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F2C5-91C0-47C2-84C4-EB51BFBB1F4B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780401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1A32D-3EC3-44D9-865B-46718E5AA6AA}" type="datetimeFigureOut">
              <a:rPr lang="en-HK" smtClean="0"/>
              <a:t>14/9/2022</a:t>
            </a:fld>
            <a:endParaRPr lang="en-H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F2C5-91C0-47C2-84C4-EB51BFBB1F4B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198609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H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H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1A32D-3EC3-44D9-865B-46718E5AA6AA}" type="datetimeFigureOut">
              <a:rPr lang="en-HK" smtClean="0"/>
              <a:t>14/9/2022</a:t>
            </a:fld>
            <a:endParaRPr lang="en-H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F2C5-91C0-47C2-84C4-EB51BFBB1F4B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387057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HK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H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1A32D-3EC3-44D9-865B-46718E5AA6AA}" type="datetimeFigureOut">
              <a:rPr lang="en-HK" smtClean="0"/>
              <a:t>14/9/2022</a:t>
            </a:fld>
            <a:endParaRPr lang="en-H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F2C5-91C0-47C2-84C4-EB51BFBB1F4B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966033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H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H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41A32D-3EC3-44D9-865B-46718E5AA6AA}" type="datetimeFigureOut">
              <a:rPr lang="en-HK" smtClean="0"/>
              <a:t>14/9/2022</a:t>
            </a:fld>
            <a:endParaRPr lang="en-H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H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FAF2C5-91C0-47C2-84C4-EB51BFBB1F4B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956765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" y="0"/>
            <a:ext cx="121771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135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" y="0"/>
            <a:ext cx="121771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428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13" y="369332"/>
            <a:ext cx="11521374" cy="648866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299706" y="0"/>
            <a:ext cx="359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HK" dirty="0" smtClean="0"/>
              <a:t>Polymorphism &amp; Method Overriding</a:t>
            </a:r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135334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12159" y="0"/>
            <a:ext cx="1367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HK" dirty="0" smtClean="0"/>
              <a:t>Instantiation</a:t>
            </a:r>
            <a:endParaRPr lang="en-HK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13" y="369332"/>
            <a:ext cx="11521374" cy="6488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06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13" y="369332"/>
            <a:ext cx="11521374" cy="648866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291467" y="0"/>
            <a:ext cx="3609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HK" dirty="0" smtClean="0"/>
              <a:t>Prototypal Model VS Classical Model</a:t>
            </a:r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737643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" y="0"/>
            <a:ext cx="121771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7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" y="0"/>
            <a:ext cx="121771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883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" y="0"/>
            <a:ext cx="121771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819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10</Words>
  <Application>Microsoft Office PowerPoint</Application>
  <PresentationFormat>Widescreen</PresentationFormat>
  <Paragraphs>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Frederick Lim</dc:creator>
  <cp:lastModifiedBy>Frederick Lim</cp:lastModifiedBy>
  <cp:revision>5</cp:revision>
  <dcterms:created xsi:type="dcterms:W3CDTF">2022-09-14T06:14:24Z</dcterms:created>
  <dcterms:modified xsi:type="dcterms:W3CDTF">2022-09-14T06:53:05Z</dcterms:modified>
</cp:coreProperties>
</file>

<file path=docProps/thumbnail.jpeg>
</file>